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7" r:id="rId8"/>
    <p:sldId id="266" r:id="rId9"/>
    <p:sldId id="265" r:id="rId10"/>
    <p:sldId id="264" r:id="rId11"/>
    <p:sldId id="263" r:id="rId12"/>
    <p:sldId id="262" r:id="rId13"/>
    <p:sldId id="269" r:id="rId14"/>
    <p:sldId id="271" r:id="rId15"/>
    <p:sldId id="272" r:id="rId16"/>
    <p:sldId id="261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B949-78BC-46FA-BFAB-1DEFC2D3FE6D}" type="datetimeFigureOut">
              <a:rPr lang="en-US" smtClean="0"/>
              <a:t>4/17/2012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027BA-8BB2-4C43-B312-90B0B8BA504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\Desktop\slides\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704850"/>
            <a:ext cx="7802563" cy="54483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dmin\Desktop\slides\slide1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7075" y="909638"/>
            <a:ext cx="7688263" cy="50387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dmin\Desktop\slides\slide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28700"/>
            <a:ext cx="7802563" cy="480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admin\Desktop\slides\clr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133475"/>
            <a:ext cx="7802563" cy="45910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admin\Desktop\slides\clrslide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166813"/>
            <a:ext cx="7802563" cy="45243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admin\Desktop\slides\clrslide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62038"/>
            <a:ext cx="7802563" cy="47339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admin\Desktop\slides\clrslide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838200"/>
            <a:ext cx="7924800" cy="51277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\Desktop\slides\slide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909638"/>
            <a:ext cx="7802563" cy="50387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dmin\Desktop\slides\slide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8963" y="1238250"/>
            <a:ext cx="7964487" cy="438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dmin\Desktop\slides\slide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66800"/>
            <a:ext cx="7802563" cy="4724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dmin\Desktop\slides\slide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3250" y="536575"/>
            <a:ext cx="7935913" cy="57832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dmin\Desktop\slides\slide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100138"/>
            <a:ext cx="7802563" cy="46577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dmin\Desktop\slides\slide7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04888"/>
            <a:ext cx="7802563" cy="48482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admin\Desktop\slides\slide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33463"/>
            <a:ext cx="7802563" cy="4791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dmin\Desktop\slides\slide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9925" y="1095375"/>
            <a:ext cx="7802563" cy="4667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1</cp:revision>
  <dcterms:created xsi:type="dcterms:W3CDTF">2012-04-17T13:54:29Z</dcterms:created>
  <dcterms:modified xsi:type="dcterms:W3CDTF">2012-04-17T14:01:40Z</dcterms:modified>
</cp:coreProperties>
</file>

<file path=docProps/thumbnail.jpeg>
</file>